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72" r:id="rId6"/>
    <p:sldId id="285" r:id="rId7"/>
    <p:sldId id="271" r:id="rId8"/>
    <p:sldId id="258" r:id="rId9"/>
    <p:sldId id="259" r:id="rId10"/>
    <p:sldId id="269" r:id="rId11"/>
    <p:sldId id="275" r:id="rId12"/>
    <p:sldId id="260" r:id="rId13"/>
    <p:sldId id="268" r:id="rId14"/>
    <p:sldId id="276" r:id="rId15"/>
    <p:sldId id="273" r:id="rId16"/>
    <p:sldId id="274" r:id="rId17"/>
    <p:sldId id="261" r:id="rId18"/>
    <p:sldId id="262" r:id="rId19"/>
    <p:sldId id="263" r:id="rId20"/>
    <p:sldId id="277" r:id="rId21"/>
    <p:sldId id="278" r:id="rId22"/>
    <p:sldId id="279" r:id="rId23"/>
    <p:sldId id="280" r:id="rId24"/>
    <p:sldId id="267" r:id="rId25"/>
    <p:sldId id="281" r:id="rId26"/>
    <p:sldId id="282" r:id="rId27"/>
    <p:sldId id="283" r:id="rId28"/>
    <p:sldId id="284" r:id="rId2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5226" autoAdjust="0"/>
  </p:normalViewPr>
  <p:slideViewPr>
    <p:cSldViewPr>
      <p:cViewPr>
        <p:scale>
          <a:sx n="60" d="100"/>
          <a:sy n="60" d="100"/>
        </p:scale>
        <p:origin x="422" y="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70C0135-3A94-4623-AA81-735573228628}">
      <dgm:prSet phldrT="[Text]"/>
      <dgm:spPr/>
      <dgm:t>
        <a:bodyPr/>
        <a:lstStyle/>
        <a:p>
          <a:r>
            <a:rPr lang="en-US" dirty="0"/>
            <a:t>Physical Body</a:t>
          </a: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7EDBC624-DFE3-497D-829C-08721ACED330}" type="parTrans" cxnId="{22A430BA-B6E0-4052-AE0E-A81596E2528E}">
      <dgm:prSet/>
      <dgm:spPr/>
      <dgm:t>
        <a:bodyPr/>
        <a:lstStyle/>
        <a:p>
          <a:endParaRPr lang="en-US"/>
        </a:p>
      </dgm:t>
    </dgm:pt>
    <dgm:pt modelId="{D38474F5-0992-4D39-B19C-1F963AEBACD2}" type="sibTrans" cxnId="{22A430BA-B6E0-4052-AE0E-A81596E2528E}">
      <dgm:prSet/>
      <dgm:spPr/>
      <dgm:t>
        <a:bodyPr/>
        <a:lstStyle/>
        <a:p>
          <a:endParaRPr lang="en-US"/>
        </a:p>
      </dgm:t>
    </dgm:pt>
    <dgm:pt modelId="{B8E35523-DEC4-40C5-AD71-C446E3CF02A7}">
      <dgm:prSet phldrT="[Text]"/>
      <dgm:spPr/>
      <dgm:t>
        <a:bodyPr/>
        <a:lstStyle/>
        <a:p>
          <a:r>
            <a:rPr lang="en-US" dirty="0"/>
            <a:t>Food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E38275A8-6585-473D-8CD2-46E571691CE8}" type="parTrans" cxnId="{74BF261D-E0A3-43A7-83EB-85FEEF0798DA}">
      <dgm:prSet/>
      <dgm:spPr/>
      <dgm:t>
        <a:bodyPr/>
        <a:lstStyle/>
        <a:p>
          <a:endParaRPr lang="en-US"/>
        </a:p>
      </dgm:t>
    </dgm:pt>
    <dgm:pt modelId="{2EEF7558-FF6A-4D97-B16B-E787F09F42D0}" type="sibTrans" cxnId="{74BF261D-E0A3-43A7-83EB-85FEEF0798DA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551E4CB-EB09-450C-9132-37387398D945}">
      <dgm:prSet phldrT="[Text]"/>
      <dgm:spPr/>
      <dgm:t>
        <a:bodyPr/>
        <a:lstStyle/>
        <a:p>
          <a:r>
            <a:rPr lang="en-US" dirty="0"/>
            <a:t>Qi</a:t>
          </a:r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FDDC1A66-5C2F-4161-9EE0-50E6AE6B3566}" type="parTrans" cxnId="{1C13D7DA-244F-475B-A626-FFEF1E3983D1}">
      <dgm:prSet/>
      <dgm:spPr/>
      <dgm:t>
        <a:bodyPr/>
        <a:lstStyle/>
        <a:p>
          <a:endParaRPr lang="en-US"/>
        </a:p>
      </dgm:t>
    </dgm:pt>
    <dgm:pt modelId="{B47B7453-52D0-4E8E-A0EE-5E0C42B9531D}" type="sibTrans" cxnId="{1C13D7DA-244F-475B-A626-FFEF1E3983D1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57FC35C8-C6CB-4C82-BE0F-B92E4ECAE64D}">
      <dgm:prSet phldrT="[Text]"/>
      <dgm:spPr/>
      <dgm:t>
        <a:bodyPr/>
        <a:lstStyle/>
        <a:p>
          <a:r>
            <a:rPr lang="en-US" dirty="0"/>
            <a:t>Water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DCE6D27B-E846-4331-8F79-CDC1E8DDD09A}" type="parTrans" cxnId="{B410F203-BF34-4790-B774-CBB246AFFDF3}">
      <dgm:prSet/>
      <dgm:spPr/>
      <dgm:t>
        <a:bodyPr/>
        <a:lstStyle/>
        <a:p>
          <a:endParaRPr lang="en-US"/>
        </a:p>
      </dgm:t>
    </dgm:pt>
    <dgm:pt modelId="{E3DD98F3-578A-483D-B82A-920BD328FE4E}" type="sibTrans" cxnId="{B410F203-BF34-4790-B774-CBB246AFFDF3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8F6F3C-42F1-48FA-9425-25042679391F}" type="pres">
      <dgm:prSet presAssocID="{170C0135-3A94-4623-AA81-735573228628}" presName="centerShape" presStyleLbl="node0" presStyleIdx="0" presStyleCnt="1"/>
      <dgm:spPr/>
    </dgm:pt>
    <dgm:pt modelId="{5E4B35E6-EA27-424E-89EC-46D0A40F2772}" type="pres">
      <dgm:prSet presAssocID="{B8E35523-DEC4-40C5-AD71-C446E3CF02A7}" presName="node" presStyleLbl="node1" presStyleIdx="0" presStyleCnt="3">
        <dgm:presLayoutVars>
          <dgm:bulletEnabled val="1"/>
        </dgm:presLayoutVars>
      </dgm:prSet>
      <dgm:spPr/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3"/>
      <dgm:spPr/>
    </dgm:pt>
    <dgm:pt modelId="{8FAC1D8D-CE9C-45FC-86D2-26F007C6DD34}" type="pres">
      <dgm:prSet presAssocID="{2551E4CB-EB09-450C-9132-37387398D945}" presName="node" presStyleLbl="node1" presStyleIdx="1" presStyleCnt="3">
        <dgm:presLayoutVars>
          <dgm:bulletEnabled val="1"/>
        </dgm:presLayoutVars>
      </dgm:prSet>
      <dgm:spPr/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3"/>
      <dgm:spPr/>
    </dgm:pt>
    <dgm:pt modelId="{5D851138-FE51-4A19-A149-11A0DEA29AF5}" type="pres">
      <dgm:prSet presAssocID="{57FC35C8-C6CB-4C82-BE0F-B92E4ECAE64D}" presName="node" presStyleLbl="node1" presStyleIdx="2" presStyleCnt="3">
        <dgm:presLayoutVars>
          <dgm:bulletEnabled val="1"/>
        </dgm:presLayoutVars>
      </dgm:prSet>
      <dgm:spPr/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3"/>
      <dgm:spPr/>
    </dgm:pt>
  </dgm:ptLst>
  <dgm:cxnLst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6CDC671E-280C-428C-8CDE-020C21062DCD}" type="presOf" srcId="{B47B7453-52D0-4E8E-A0EE-5E0C42B9531D}" destId="{7BB1C934-CD6E-4389-AB60-D55326BC8302}" srcOrd="0" destOrd="0" presId="urn:microsoft.com/office/officeart/2005/8/layout/radial6"/>
    <dgm:cxn modelId="{B3242627-1817-4128-948A-586A1D28CAEC}" type="presOf" srcId="{B8E35523-DEC4-40C5-AD71-C446E3CF02A7}" destId="{5E4B35E6-EA27-424E-89EC-46D0A40F2772}" srcOrd="0" destOrd="0" presId="urn:microsoft.com/office/officeart/2005/8/layout/radial6"/>
    <dgm:cxn modelId="{8854DE2B-B2DC-403D-BBB5-9DAEAD86C05D}" type="presOf" srcId="{2551E4CB-EB09-450C-9132-37387398D945}" destId="{8FAC1D8D-CE9C-45FC-86D2-26F007C6DD34}" srcOrd="0" destOrd="0" presId="urn:microsoft.com/office/officeart/2005/8/layout/radial6"/>
    <dgm:cxn modelId="{6659EF34-3EF6-4AEC-872C-F63DB702B33C}" type="presOf" srcId="{170C0135-3A94-4623-AA81-735573228628}" destId="{698F6F3C-42F1-48FA-9425-25042679391F}" srcOrd="0" destOrd="0" presId="urn:microsoft.com/office/officeart/2005/8/layout/radial6"/>
    <dgm:cxn modelId="{12D27D35-EFB9-4862-B45A-F4ECD3DD2B5A}" type="presOf" srcId="{57FC35C8-C6CB-4C82-BE0F-B92E4ECAE64D}" destId="{5D851138-FE51-4A19-A149-11A0DEA29AF5}" srcOrd="0" destOrd="0" presId="urn:microsoft.com/office/officeart/2005/8/layout/radial6"/>
    <dgm:cxn modelId="{AC35BE37-19DB-4CD7-BE2E-6D0C18095769}" type="presOf" srcId="{2EEF7558-FF6A-4D97-B16B-E787F09F42D0}" destId="{98E28826-978E-4A6B-8422-B9CC30E49F37}" srcOrd="0" destOrd="0" presId="urn:microsoft.com/office/officeart/2005/8/layout/radial6"/>
    <dgm:cxn modelId="{61768550-6FA2-421B-BF53-22E629655CE4}" type="presOf" srcId="{D44E9E87-B9B9-4324-8110-FB781FB2AAAE}" destId="{061D020E-2B5D-4C0D-9DFD-684837CC0BCE}" srcOrd="0" destOrd="0" presId="urn:microsoft.com/office/officeart/2005/8/layout/radial6"/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51173CC8-36DE-4780-A234-53464D5D6F33}" type="presOf" srcId="{E3DD98F3-578A-483D-B82A-920BD328FE4E}" destId="{0162A7CA-7E03-4A22-95EF-970E5873DB72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2006E8EE-D69C-49C4-9C1A-63E4C2D2FE70}" type="presParOf" srcId="{061D020E-2B5D-4C0D-9DFD-684837CC0BCE}" destId="{698F6F3C-42F1-48FA-9425-25042679391F}" srcOrd="0" destOrd="0" presId="urn:microsoft.com/office/officeart/2005/8/layout/radial6"/>
    <dgm:cxn modelId="{EE444B99-244F-42E7-AA40-8FD32874A39D}" type="presParOf" srcId="{061D020E-2B5D-4C0D-9DFD-684837CC0BCE}" destId="{5E4B35E6-EA27-424E-89EC-46D0A40F2772}" srcOrd="1" destOrd="0" presId="urn:microsoft.com/office/officeart/2005/8/layout/radial6"/>
    <dgm:cxn modelId="{99419F13-53BB-4729-8707-844D77FAB6C9}" type="presParOf" srcId="{061D020E-2B5D-4C0D-9DFD-684837CC0BCE}" destId="{8B180F40-4EFD-493D-838A-C88D7BCC1034}" srcOrd="2" destOrd="0" presId="urn:microsoft.com/office/officeart/2005/8/layout/radial6"/>
    <dgm:cxn modelId="{72F9C11E-349E-41A4-8872-970B174ACBCC}" type="presParOf" srcId="{061D020E-2B5D-4C0D-9DFD-684837CC0BCE}" destId="{98E28826-978E-4A6B-8422-B9CC30E49F37}" srcOrd="3" destOrd="0" presId="urn:microsoft.com/office/officeart/2005/8/layout/radial6"/>
    <dgm:cxn modelId="{C371A4E7-D97D-4C5F-A2DA-7F6E5149F6DF}" type="presParOf" srcId="{061D020E-2B5D-4C0D-9DFD-684837CC0BCE}" destId="{8FAC1D8D-CE9C-45FC-86D2-26F007C6DD34}" srcOrd="4" destOrd="0" presId="urn:microsoft.com/office/officeart/2005/8/layout/radial6"/>
    <dgm:cxn modelId="{B5A8D312-8F6F-4318-93AB-0CB2020E478A}" type="presParOf" srcId="{061D020E-2B5D-4C0D-9DFD-684837CC0BCE}" destId="{582D627C-FAD1-4F2D-897E-C08848385BAA}" srcOrd="5" destOrd="0" presId="urn:microsoft.com/office/officeart/2005/8/layout/radial6"/>
    <dgm:cxn modelId="{7E8E1789-B60B-4405-8CD8-D17C409DA86A}" type="presParOf" srcId="{061D020E-2B5D-4C0D-9DFD-684837CC0BCE}" destId="{7BB1C934-CD6E-4389-AB60-D55326BC8302}" srcOrd="6" destOrd="0" presId="urn:microsoft.com/office/officeart/2005/8/layout/radial6"/>
    <dgm:cxn modelId="{A0E89A57-7782-4D03-A9CB-2788C16E7736}" type="presParOf" srcId="{061D020E-2B5D-4C0D-9DFD-684837CC0BCE}" destId="{5D851138-FE51-4A19-A149-11A0DEA29AF5}" srcOrd="7" destOrd="0" presId="urn:microsoft.com/office/officeart/2005/8/layout/radial6"/>
    <dgm:cxn modelId="{AD4ADAE1-D633-4009-8B9D-2CEF29E3F76C}" type="presParOf" srcId="{061D020E-2B5D-4C0D-9DFD-684837CC0BCE}" destId="{87F2D62F-9758-428E-A82A-F136F721FE64}" srcOrd="8" destOrd="0" presId="urn:microsoft.com/office/officeart/2005/8/layout/radial6"/>
    <dgm:cxn modelId="{6143C6D3-B1F0-4A53-B4E2-F06938629FAC}" type="presParOf" srcId="{061D020E-2B5D-4C0D-9DFD-684837CC0BCE}" destId="{0162A7CA-7E03-4A22-95EF-970E5873DB7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A7CA-7E03-4A22-95EF-970E5873DB7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C934-CD6E-4389-AB60-D55326BC830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826-978E-4A6B-8422-B9CC30E49F37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6F3C-42F1-48FA-9425-25042679391F}">
      <dsp:nvSpPr>
        <dsp:cNvPr id="0" name=""/>
        <dsp:cNvSpPr/>
      </dsp:nvSpPr>
      <dsp:spPr>
        <a:xfrm>
          <a:off x="1571113" y="1580408"/>
          <a:ext cx="1732985" cy="173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Physical Body</a:t>
          </a:r>
        </a:p>
      </dsp:txBody>
      <dsp:txXfrm>
        <a:off x="1824903" y="1834198"/>
        <a:ext cx="1225405" cy="1225405"/>
      </dsp:txXfrm>
    </dsp:sp>
    <dsp:sp modelId="{5E4B35E6-EA27-424E-89EC-46D0A40F2772}">
      <dsp:nvSpPr>
        <dsp:cNvPr id="0" name=""/>
        <dsp:cNvSpPr/>
      </dsp:nvSpPr>
      <dsp:spPr>
        <a:xfrm>
          <a:off x="1831061" y="1314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Food</a:t>
          </a:r>
        </a:p>
      </dsp:txBody>
      <dsp:txXfrm>
        <a:off x="2008714" y="178967"/>
        <a:ext cx="857783" cy="857783"/>
      </dsp:txXfrm>
    </dsp:sp>
    <dsp:sp modelId="{8FAC1D8D-CE9C-45FC-86D2-26F007C6DD34}">
      <dsp:nvSpPr>
        <dsp:cNvPr id="0" name=""/>
        <dsp:cNvSpPr/>
      </dsp:nvSpPr>
      <dsp:spPr>
        <a:xfrm>
          <a:off x="3423717" y="2759876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Qi</a:t>
          </a:r>
        </a:p>
      </dsp:txBody>
      <dsp:txXfrm>
        <a:off x="3601370" y="2937529"/>
        <a:ext cx="857783" cy="857783"/>
      </dsp:txXfrm>
    </dsp:sp>
    <dsp:sp modelId="{5D851138-FE51-4A19-A149-11A0DEA29AF5}">
      <dsp:nvSpPr>
        <dsp:cNvPr id="0" name=""/>
        <dsp:cNvSpPr/>
      </dsp:nvSpPr>
      <dsp:spPr>
        <a:xfrm>
          <a:off x="238404" y="2759876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Water</a:t>
          </a:r>
        </a:p>
      </dsp:txBody>
      <dsp:txXfrm>
        <a:off x="416057" y="2937529"/>
        <a:ext cx="857783" cy="85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5/7/2022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5/7/2022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5/7/2022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5/7/2022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5/7/2022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5/7/2022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5/7/2022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5/7/2022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5/7/2022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5/7/2022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5/7/2022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5/7/2022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5/7/2022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5/7/2022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D7gSpk9texSYzdMfRmfetA/featured" TargetMode="External"/><Relationship Id="rId2" Type="http://schemas.openxmlformats.org/officeDocument/2006/relationships/hyperlink" Target="https://youtu.be/q46UhcKaW2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Nutritional Energetics is MORE than just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is about Frequency &amp; Fun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1-9 D Quicky via “Dimensions”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F9E0E-9391-4465-90C5-880459F3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12419329" cy="4572000"/>
          </a:xfrm>
        </p:spPr>
        <p:txBody>
          <a:bodyPr/>
          <a:lstStyle/>
          <a:p>
            <a:r>
              <a:rPr lang="en-US" sz="1400" dirty="0"/>
              <a:t>“Dimensions” per Alchemy of Nine Dimensions </a:t>
            </a:r>
          </a:p>
          <a:p>
            <a:r>
              <a:rPr lang="en-US" sz="1400" dirty="0"/>
              <a:t>             by Barbara Hand Clow and the Pleiadeans</a:t>
            </a:r>
          </a:p>
          <a:p>
            <a:endParaRPr lang="en-US" dirty="0"/>
          </a:p>
          <a:p>
            <a:r>
              <a:rPr lang="en-US" dirty="0"/>
              <a:t>1     Iron core crystal , blood ( both at Schumann resonance)</a:t>
            </a:r>
          </a:p>
          <a:p>
            <a:r>
              <a:rPr lang="en-US" dirty="0"/>
              <a:t>              we need the frequency blueprint to create the divine blueprint of “it”</a:t>
            </a:r>
          </a:p>
          <a:p>
            <a:r>
              <a:rPr lang="en-US" dirty="0"/>
              <a:t>2    Minerals, crystals, microbiome of the body</a:t>
            </a:r>
          </a:p>
          <a:p>
            <a:r>
              <a:rPr lang="en-US" dirty="0"/>
              <a:t>3    Surface of earth and physical body</a:t>
            </a:r>
          </a:p>
        </p:txBody>
      </p:sp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I show a crop circle to explain </a:t>
            </a:r>
            <a:br>
              <a:rPr lang="en-US" dirty="0"/>
            </a:br>
            <a:r>
              <a:rPr lang="en-US" dirty="0"/>
              <a:t>Nourishing the Multidimensional Body in 9D???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circle</a:t>
            </a:r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15A8D-B8B4-4F92-8E33-69B260DEF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2094993"/>
            <a:ext cx="2438400" cy="4134140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Nourishing 9D Logo</a:t>
            </a:r>
          </a:p>
        </p:txBody>
      </p:sp>
      <p:pic>
        <p:nvPicPr>
          <p:cNvPr id="8" name="Content Placeholder 7" descr="A picture containing logo, company name&#10;&#10;Description automatically generated">
            <a:extLst>
              <a:ext uri="{FF2B5EF4-FFF2-40B4-BE49-F238E27FC236}">
                <a16:creationId xmlns:a16="http://schemas.microsoft.com/office/drawing/2014/main" id="{E7F409CD-CCAE-402D-AA0D-FFC823A1DB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57" y="2413000"/>
            <a:ext cx="4484324" cy="3759200"/>
          </a:xfrm>
        </p:spPr>
      </p:pic>
    </p:spTree>
    <p:extLst>
      <p:ext uri="{BB962C8B-B14F-4D97-AF65-F5344CB8AC3E}">
        <p14:creationId xmlns:p14="http://schemas.microsoft.com/office/powerpoint/2010/main" val="29152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1-9 D Quicky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F9E0E-9391-4465-90C5-880459F3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513114"/>
            <a:ext cx="975106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4    Emotions Canopy   (emotional release : EC and FIX)</a:t>
            </a:r>
          </a:p>
          <a:p>
            <a:r>
              <a:rPr lang="en-US" dirty="0"/>
              <a:t>5    Heart                         (release heart walls, Triad Wave,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RB-QT)</a:t>
            </a:r>
          </a:p>
          <a:p>
            <a:r>
              <a:rPr lang="en-US" dirty="0"/>
              <a:t>6    Geometric Forms     ( glyphs, art </a:t>
            </a:r>
            <a:r>
              <a:rPr lang="en-US" dirty="0" err="1"/>
              <a:t>etc</a:t>
            </a:r>
            <a:r>
              <a:rPr lang="en-US" dirty="0"/>
              <a:t> )</a:t>
            </a:r>
          </a:p>
          <a:p>
            <a:r>
              <a:rPr lang="en-US" dirty="0"/>
              <a:t>7    Sound                        (voice print, (real) music, tones)</a:t>
            </a:r>
          </a:p>
          <a:p>
            <a:r>
              <a:rPr lang="en-US" dirty="0"/>
              <a:t>8    Light                           (Lightwave, Color)</a:t>
            </a:r>
          </a:p>
          <a:p>
            <a:r>
              <a:rPr lang="en-US" dirty="0"/>
              <a:t>9    Source Energy            (Life Force, Qi Gong)</a:t>
            </a:r>
          </a:p>
        </p:txBody>
      </p:sp>
    </p:spTree>
    <p:extLst>
      <p:ext uri="{BB962C8B-B14F-4D97-AF65-F5344CB8AC3E}">
        <p14:creationId xmlns:p14="http://schemas.microsoft.com/office/powerpoint/2010/main" val="27289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show a crop circle to explain </a:t>
            </a:r>
            <a:br>
              <a:rPr lang="en-US" dirty="0"/>
            </a:br>
            <a:r>
              <a:rPr lang="en-US" dirty="0"/>
              <a:t>Nourishing (in) 9D???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circle</a:t>
            </a:r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15A8D-B8B4-4F92-8E33-69B260DEF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2094993"/>
            <a:ext cx="2438400" cy="4134140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Nourishing 9D Logo</a:t>
            </a:r>
          </a:p>
        </p:txBody>
      </p:sp>
      <p:pic>
        <p:nvPicPr>
          <p:cNvPr id="8" name="Content Placeholder 7" descr="A picture containing logo, company name&#10;&#10;Description automatically generated">
            <a:extLst>
              <a:ext uri="{FF2B5EF4-FFF2-40B4-BE49-F238E27FC236}">
                <a16:creationId xmlns:a16="http://schemas.microsoft.com/office/drawing/2014/main" id="{E7F409CD-CCAE-402D-AA0D-FFC823A1DB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57" y="2413000"/>
            <a:ext cx="4484324" cy="3759200"/>
          </a:xfrm>
        </p:spPr>
      </p:pic>
    </p:spTree>
    <p:extLst>
      <p:ext uri="{BB962C8B-B14F-4D97-AF65-F5344CB8AC3E}">
        <p14:creationId xmlns:p14="http://schemas.microsoft.com/office/powerpoint/2010/main" val="19211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990600"/>
            <a:ext cx="10969942" cy="44196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Energies and Frequencies: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Energy   INCOME                 is energy / frequency coming “in”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Energy  Management            How is your body using 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Energy  Output                      How is your body expressing it  </a:t>
            </a:r>
            <a:br>
              <a:rPr lang="en-US" dirty="0"/>
            </a:br>
            <a:r>
              <a:rPr lang="en-US" dirty="0"/>
              <a:t>                                                 Is it “producing” Life Force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F8D582-C931-4A2F-90FD-94D37AD49BF6}"/>
              </a:ext>
            </a:extLst>
          </p:cNvPr>
          <p:cNvSpPr txBox="1"/>
          <p:nvPr/>
        </p:nvSpPr>
        <p:spPr>
          <a:xfrm>
            <a:off x="1065212" y="914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 Recipes</a:t>
            </a:r>
          </a:p>
          <a:p>
            <a:endParaRPr lang="en-US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65BF52-4982-42F7-AE93-A1EDBE191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2066409"/>
            <a:ext cx="4471431" cy="3748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0F4319-F465-4396-8549-928312500A3E}"/>
              </a:ext>
            </a:extLst>
          </p:cNvPr>
          <p:cNvSpPr txBox="1"/>
          <p:nvPr/>
        </p:nvSpPr>
        <p:spPr>
          <a:xfrm>
            <a:off x="5180012" y="1447800"/>
            <a:ext cx="632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Immune System Boosting Assisting Frequency - 36 1192 48 1 0 22 15 8</a:t>
            </a:r>
          </a:p>
          <a:p>
            <a:endParaRPr lang="en-US" sz="1600" dirty="0"/>
          </a:p>
          <a:p>
            <a:r>
              <a:rPr lang="en-US" sz="1600" dirty="0"/>
              <a:t> Because </a:t>
            </a:r>
            <a:r>
              <a:rPr lang="en-US" sz="1600" dirty="0" err="1"/>
              <a:t>Anahata</a:t>
            </a:r>
            <a:r>
              <a:rPr lang="en-US" sz="1600" dirty="0"/>
              <a:t> Codes are balancing frequencies, this frequency will optimize your own immune system by singing an energetic song of optimization to your entire immune system. </a:t>
            </a:r>
          </a:p>
          <a:p>
            <a:endParaRPr lang="en-US" sz="1600" dirty="0"/>
          </a:p>
          <a:p>
            <a:r>
              <a:rPr lang="en-US" sz="1600" dirty="0"/>
              <a:t>Lemon Essential Oil Assisting Frequency – 4915 2973 6 8 124 97 11 5612</a:t>
            </a:r>
          </a:p>
          <a:p>
            <a:endParaRPr lang="en-US" sz="1600" dirty="0"/>
          </a:p>
          <a:p>
            <a:r>
              <a:rPr lang="en-US" sz="1600" dirty="0"/>
              <a:t> Lemon essential oil has a detoxing effect. It rids the body of toxic build up and cleanses your blood. It also has antibacterial qualities. </a:t>
            </a:r>
          </a:p>
          <a:p>
            <a:endParaRPr lang="en-US" sz="1600" dirty="0"/>
          </a:p>
          <a:p>
            <a:r>
              <a:rPr lang="en-US" sz="1600" dirty="0"/>
              <a:t>Cinnamon Bark Essential Oil Assisting Frequency - 77698 23 43 48 29 36</a:t>
            </a:r>
          </a:p>
          <a:p>
            <a:endParaRPr lang="en-US" sz="1600" dirty="0"/>
          </a:p>
          <a:p>
            <a:r>
              <a:rPr lang="en-US" sz="1600" dirty="0"/>
              <a:t> Cinnamon Bark Essential Oil stimulates the immune system. It is a natural antiviral and antibiotic. </a:t>
            </a:r>
          </a:p>
        </p:txBody>
      </p:sp>
    </p:spTree>
    <p:extLst>
      <p:ext uri="{BB962C8B-B14F-4D97-AF65-F5344CB8AC3E}">
        <p14:creationId xmlns:p14="http://schemas.microsoft.com/office/powerpoint/2010/main" val="41062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CED822C-2EF0-4336-A33A-95FA6257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DA6E273D-B2EF-4D47-8158-912035DA9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30" y="1677591"/>
            <a:ext cx="6094413" cy="4570809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918F10-D541-4B96-9215-453392023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/>
          <a:lstStyle/>
          <a:p>
            <a:r>
              <a:rPr lang="en-US" dirty="0"/>
              <a:t>Add this to our milk carton</a:t>
            </a:r>
          </a:p>
        </p:txBody>
      </p:sp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CED822C-2EF0-4336-A33A-95FA6257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/>
              <a:t>Example….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918F10-D541-4B96-9215-453392023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/>
          <a:lstStyle/>
          <a:p>
            <a:r>
              <a:rPr lang="en-US" dirty="0"/>
              <a:t>Place this </a:t>
            </a:r>
          </a:p>
          <a:p>
            <a:r>
              <a:rPr lang="en-US" dirty="0"/>
              <a:t>on you  or</a:t>
            </a:r>
          </a:p>
          <a:p>
            <a:r>
              <a:rPr lang="en-US" dirty="0"/>
              <a:t>In your fridge  or</a:t>
            </a:r>
          </a:p>
          <a:p>
            <a:r>
              <a:rPr lang="en-US" dirty="0"/>
              <a:t>In your kitchen</a:t>
            </a:r>
          </a:p>
          <a:p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A picture containing text, vegetable, plant, asparagus&#10;&#10;Description automatically generated">
            <a:extLst>
              <a:ext uri="{FF2B5EF4-FFF2-40B4-BE49-F238E27FC236}">
                <a16:creationId xmlns:a16="http://schemas.microsoft.com/office/drawing/2014/main" id="{8E4512B6-E244-4FDA-9797-007C9A9A9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767443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918F10-D541-4B96-9215-453392023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/>
          <a:lstStyle/>
          <a:p>
            <a:r>
              <a:rPr lang="en-US" dirty="0"/>
              <a:t>Place this </a:t>
            </a:r>
          </a:p>
          <a:p>
            <a:r>
              <a:rPr lang="en-US" dirty="0"/>
              <a:t>on a pitcher of water</a:t>
            </a:r>
          </a:p>
          <a:p>
            <a:r>
              <a:rPr lang="en-US" dirty="0"/>
              <a:t>On a glass of lemonade</a:t>
            </a:r>
          </a:p>
          <a:p>
            <a:r>
              <a:rPr lang="en-US" dirty="0"/>
              <a:t>On your Vitamin C supplement jar</a:t>
            </a:r>
          </a:p>
          <a:p>
            <a:endParaRPr lang="en-US" dirty="0"/>
          </a:p>
        </p:txBody>
      </p:sp>
      <p:pic>
        <p:nvPicPr>
          <p:cNvPr id="4" name="Picture 3" descr="A pile of lemons&#10;&#10;Description automatically generated with medium confidence">
            <a:extLst>
              <a:ext uri="{FF2B5EF4-FFF2-40B4-BE49-F238E27FC236}">
                <a16:creationId xmlns:a16="http://schemas.microsoft.com/office/drawing/2014/main" id="{DFFBB6A1-8550-42F6-830E-1CB76058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10" y="685799"/>
            <a:ext cx="5690632" cy="47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918F10-D541-4B96-9215-453392023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4381" y="805543"/>
            <a:ext cx="3453500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Place this </a:t>
            </a:r>
          </a:p>
          <a:p>
            <a:r>
              <a:rPr lang="en-US" dirty="0"/>
              <a:t>on a pitcher of water</a:t>
            </a:r>
          </a:p>
          <a:p>
            <a:endParaRPr lang="en-US" dirty="0"/>
          </a:p>
          <a:p>
            <a:r>
              <a:rPr lang="en-US" dirty="0"/>
              <a:t>On your tree</a:t>
            </a:r>
          </a:p>
          <a:p>
            <a:endParaRPr lang="en-US" dirty="0"/>
          </a:p>
          <a:p>
            <a:r>
              <a:rPr lang="en-US" dirty="0"/>
              <a:t>In your bra or in your sock</a:t>
            </a:r>
          </a:p>
          <a:p>
            <a:endParaRPr lang="en-US" dirty="0"/>
          </a:p>
          <a:p>
            <a:r>
              <a:rPr lang="en-US" dirty="0"/>
              <a:t>Say it 7 times to hold in your field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3485B93-6C95-48A8-9F39-09F5C2E6F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800100"/>
            <a:ext cx="5233432" cy="43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B744-848C-4E73-9F6E-06A8A646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Nourishing your Multidimensional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414D-28DE-48E6-9D96-FFD6CF9D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= Frequency = </a:t>
            </a:r>
          </a:p>
          <a:p>
            <a:endParaRPr lang="en-US" dirty="0"/>
          </a:p>
          <a:p>
            <a:r>
              <a:rPr lang="en-US" dirty="0"/>
              <a:t>2.1 million frequencies in the body </a:t>
            </a:r>
          </a:p>
          <a:p>
            <a:r>
              <a:rPr lang="en-US" dirty="0"/>
              <a:t>We are an amazing jumble of frequencies that have a divine design to create YOU</a:t>
            </a:r>
          </a:p>
          <a:p>
            <a:endParaRPr lang="en-US" dirty="0"/>
          </a:p>
          <a:p>
            <a:r>
              <a:rPr lang="en-US" dirty="0"/>
              <a:t>We need to nourish Mind, Body and Soul</a:t>
            </a:r>
          </a:p>
          <a:p>
            <a:r>
              <a:rPr lang="en-US" dirty="0"/>
              <a:t>And to manage our frequencies…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918F10-D541-4B96-9215-453392023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/>
          <a:p>
            <a:r>
              <a:rPr lang="en-US" dirty="0"/>
              <a:t>Place this </a:t>
            </a:r>
          </a:p>
          <a:p>
            <a:r>
              <a:rPr lang="en-US" dirty="0"/>
              <a:t>on your office water cooler</a:t>
            </a:r>
          </a:p>
          <a:p>
            <a:r>
              <a:rPr lang="en-US" dirty="0"/>
              <a:t>In your bra or in your sock</a:t>
            </a:r>
          </a:p>
          <a:p>
            <a:r>
              <a:rPr lang="en-US" dirty="0"/>
              <a:t>Say it 7 times to hold in your field</a:t>
            </a:r>
          </a:p>
          <a:p>
            <a:r>
              <a:rPr lang="en-US" dirty="0"/>
              <a:t>Tape it on a light pole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3485B93-6C95-48A8-9F39-09F5C2E6F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800100"/>
            <a:ext cx="5233432" cy="4387175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CEF81FA-53CF-4545-84C5-64E062970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97" y="609600"/>
            <a:ext cx="6045862" cy="50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Water   store in this …………………..not this</a:t>
            </a:r>
          </a:p>
        </p:txBody>
      </p:sp>
      <p:pic>
        <p:nvPicPr>
          <p:cNvPr id="5" name="Picture Placeholder 4" descr="A glass pitcher with a handle&#10;&#10;Description automatically generated with medium confidence">
            <a:extLst>
              <a:ext uri="{FF2B5EF4-FFF2-40B4-BE49-F238E27FC236}">
                <a16:creationId xmlns:a16="http://schemas.microsoft.com/office/drawing/2014/main" id="{29DCA3D8-E87A-416C-9DC6-CDBCE2D3BA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" r="-3" b="3389"/>
          <a:stretch/>
        </p:blipFill>
        <p:spPr>
          <a:xfrm>
            <a:off x="1141412" y="1600200"/>
            <a:ext cx="4875530" cy="4572000"/>
          </a:xfrm>
          <a:noFill/>
        </p:spPr>
      </p:pic>
      <p:pic>
        <p:nvPicPr>
          <p:cNvPr id="8" name="Content Placeholder 7" descr="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C997C718-B774-4281-BDCC-BA102D5B29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2209800"/>
            <a:ext cx="2808848" cy="3705056"/>
          </a:xfrm>
        </p:spPr>
      </p:pic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6D94-E447-48F8-96BA-B76F111C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323" y="152400"/>
            <a:ext cx="9141619" cy="2105367"/>
          </a:xfrm>
        </p:spPr>
        <p:txBody>
          <a:bodyPr/>
          <a:lstStyle/>
          <a:p>
            <a:r>
              <a:rPr lang="en-US" dirty="0"/>
              <a:t>Water Charging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B4BF4-A23D-4AB8-B424-3BD742216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323" y="2495703"/>
            <a:ext cx="9141619" cy="3143097"/>
          </a:xfrm>
        </p:spPr>
        <p:txBody>
          <a:bodyPr>
            <a:normAutofit/>
          </a:bodyPr>
          <a:lstStyle/>
          <a:p>
            <a:r>
              <a:rPr lang="en-US" dirty="0"/>
              <a:t>Wands</a:t>
            </a:r>
          </a:p>
          <a:p>
            <a:r>
              <a:rPr lang="en-US" dirty="0"/>
              <a:t>Vortex pitchers</a:t>
            </a:r>
          </a:p>
          <a:p>
            <a:r>
              <a:rPr lang="en-US" dirty="0"/>
              <a:t>Intentions / Blessings</a:t>
            </a:r>
          </a:p>
          <a:p>
            <a:r>
              <a:rPr lang="en-US" dirty="0"/>
              <a:t>Water charging programs /custom intents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B48B-0A1D-43A1-8591-AD0C25C1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Upping the Vibe of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0E65-80D4-40B2-AE48-B80D663B6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food on activators </a:t>
            </a:r>
          </a:p>
          <a:p>
            <a:r>
              <a:rPr lang="en-US" dirty="0"/>
              <a:t>Your own geometric forms </a:t>
            </a:r>
          </a:p>
          <a:p>
            <a:r>
              <a:rPr lang="en-US" dirty="0"/>
              <a:t>Note : Roses are a 5D flower, use images of roses</a:t>
            </a:r>
          </a:p>
          <a:p>
            <a:r>
              <a:rPr lang="en-US" dirty="0"/>
              <a:t>Essential Oils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DEB7-6119-4E14-904D-CCEA66B8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in a Session with 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A41A-797C-4C8F-AC6E-2D8F195D3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3505200"/>
          </a:xfrm>
        </p:spPr>
        <p:txBody>
          <a:bodyPr/>
          <a:lstStyle/>
          <a:p>
            <a:r>
              <a:rPr lang="en-US" dirty="0"/>
              <a:t>Review the words</a:t>
            </a:r>
          </a:p>
          <a:p>
            <a:r>
              <a:rPr lang="en-US" dirty="0"/>
              <a:t>Just look at what you might know</a:t>
            </a:r>
          </a:p>
          <a:p>
            <a:r>
              <a:rPr lang="en-US" dirty="0"/>
              <a:t>Research a little if you want to</a:t>
            </a:r>
          </a:p>
          <a:p>
            <a:r>
              <a:rPr lang="en-US" dirty="0"/>
              <a:t>Review the Green sheet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2A853-E449-4D91-A43C-CDF7D9425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3048000"/>
          </a:xfrm>
        </p:spPr>
        <p:txBody>
          <a:bodyPr/>
          <a:lstStyle/>
          <a:p>
            <a:r>
              <a:rPr lang="en-US" dirty="0"/>
              <a:t>In session we can</a:t>
            </a:r>
          </a:p>
          <a:p>
            <a:r>
              <a:rPr lang="en-US" dirty="0"/>
              <a:t>Do an Energy session on the important things “not working in the VP”</a:t>
            </a:r>
          </a:p>
          <a:p>
            <a:r>
              <a:rPr lang="en-US" dirty="0"/>
              <a:t>Or an issue in general</a:t>
            </a:r>
          </a:p>
        </p:txBody>
      </p:sp>
    </p:spTree>
    <p:extLst>
      <p:ext uri="{BB962C8B-B14F-4D97-AF65-F5344CB8AC3E}">
        <p14:creationId xmlns:p14="http://schemas.microsoft.com/office/powerpoint/2010/main" val="16879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64A2-9A21-42B6-57AE-623E6FE0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 err="1"/>
              <a:t>BioPhotons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77E0A80-0FF9-C59E-1EDD-EA6A48F4B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r="5035" b="2"/>
          <a:stretch/>
        </p:blipFill>
        <p:spPr>
          <a:xfrm>
            <a:off x="1141412" y="1600200"/>
            <a:ext cx="4875530" cy="45720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0C5E5-C3A5-8A69-CFB3-8CFAAB6BC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/>
          <a:p>
            <a:r>
              <a:rPr lang="en-US" sz="2200" b="0" i="0">
                <a:effectLst/>
              </a:rPr>
              <a:t>In 1974, Fritz-Albert Popp demonstrated that all living systems absorb and emit coherent biophotons and that healthier people emit stronger biophotons than people who are ill..</a:t>
            </a:r>
            <a:br>
              <a:rPr lang="en-US" sz="2200"/>
            </a:br>
            <a:r>
              <a:rPr lang="en-US" sz="2200" b="0" i="0">
                <a:effectLst/>
              </a:rPr>
              <a:t>When he measured the biophotons of food he found that organic, wild grown food had the highest amount of biophotons, followed by cultivated organic crops and lastly, conventionally grown crops.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9521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270D-434A-37DB-84D4-72B18813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Connect with Reset Breath /Quiet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A1960-BA65-4B96-B083-4C823DEB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362200"/>
            <a:ext cx="9751060" cy="28956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The Reset Breath / Quiet Touch</a:t>
            </a:r>
          </a:p>
          <a:p>
            <a:r>
              <a:rPr lang="en-US" dirty="0">
                <a:hlinkClick r:id="rId2"/>
              </a:rPr>
              <a:t>https://youtu.be/q46UhcKaW2A</a:t>
            </a:r>
            <a:endParaRPr lang="en-US" dirty="0"/>
          </a:p>
          <a:p>
            <a:r>
              <a:rPr lang="en-US" dirty="0"/>
              <a:t>Cathy’s Nutritional Energetics YouTube Channel</a:t>
            </a:r>
          </a:p>
          <a:p>
            <a:r>
              <a:rPr lang="en-US" dirty="0">
                <a:hlinkClick r:id="rId3"/>
              </a:rPr>
              <a:t>https://www.youtube.com/channel/UCD7gSpk9texSYzdMfRmfetA/featured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this is so?</a:t>
            </a:r>
            <a:br>
              <a:rPr lang="en-US" dirty="0"/>
            </a:br>
            <a:r>
              <a:rPr lang="en-US" dirty="0"/>
              <a:t>some people are Breatharians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Physical food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Etheric “food”</a:t>
            </a:r>
          </a:p>
        </p:txBody>
      </p:sp>
      <p:graphicFrame>
        <p:nvGraphicFramePr>
          <p:cNvPr id="5" name="Content Placeholder 4" descr="Radial cycle shows the relationship between 3 tasks to a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2282327"/>
              </p:ext>
            </p:extLst>
          </p:nvPr>
        </p:nvGraphicFramePr>
        <p:xfrm>
          <a:off x="6094413" y="1600200"/>
          <a:ext cx="48752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2" y="152400"/>
            <a:ext cx="975106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care about a “Cosmic - Quantum Nutrition”??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2" y="1219200"/>
            <a:ext cx="9751060" cy="5105400"/>
          </a:xfrm>
        </p:spPr>
        <p:txBody>
          <a:bodyPr>
            <a:normAutofit/>
          </a:bodyPr>
          <a:lstStyle/>
          <a:p>
            <a:r>
              <a:rPr lang="en-US" dirty="0"/>
              <a:t>The way food is grown : soil, minerals, toxins, organic not Food is not the way it was meant to be – it into necessarily “the best” – even the organic and farm grown</a:t>
            </a:r>
          </a:p>
          <a:p>
            <a:endParaRPr lang="en-US" dirty="0"/>
          </a:p>
          <a:p>
            <a:r>
              <a:rPr lang="en-US" dirty="0"/>
              <a:t>The way food is processed for consumption</a:t>
            </a:r>
          </a:p>
          <a:p>
            <a:pPr lvl="1"/>
            <a:r>
              <a:rPr lang="en-US" dirty="0"/>
              <a:t>Toxins, high heat, additives, </a:t>
            </a:r>
            <a:r>
              <a:rPr lang="en-US" dirty="0" err="1"/>
              <a:t>etc</a:t>
            </a:r>
            <a:r>
              <a:rPr lang="en-US" dirty="0"/>
              <a:t>  They deplete nutrients and change the molecules</a:t>
            </a:r>
          </a:p>
          <a:p>
            <a:endParaRPr lang="en-US" dirty="0"/>
          </a:p>
          <a:p>
            <a:r>
              <a:rPr lang="en-US" dirty="0"/>
              <a:t>The energies it is subject to along the way to your house</a:t>
            </a:r>
          </a:p>
          <a:p>
            <a:pPr lvl="1"/>
            <a:r>
              <a:rPr lang="en-US" dirty="0"/>
              <a:t>From </a:t>
            </a:r>
            <a:r>
              <a:rPr lang="en-US" dirty="0" err="1"/>
              <a:t>xray</a:t>
            </a:r>
            <a:r>
              <a:rPr lang="en-US" dirty="0"/>
              <a:t>, to personal and people frequencies of handlers</a:t>
            </a:r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3" y="533400"/>
            <a:ext cx="9141619" cy="2105367"/>
          </a:xfrm>
        </p:spPr>
        <p:txBody>
          <a:bodyPr/>
          <a:lstStyle/>
          <a:p>
            <a:r>
              <a:rPr lang="en-US" dirty="0"/>
              <a:t>How can we have a “Cosmic Kitchen”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521" y="2895600"/>
            <a:ext cx="9141619" cy="2895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Frequencies and Infusions</a:t>
            </a:r>
          </a:p>
          <a:p>
            <a:r>
              <a:rPr lang="en-US" dirty="0"/>
              <a:t>Charging our Waters </a:t>
            </a:r>
          </a:p>
          <a:p>
            <a:r>
              <a:rPr lang="en-US" dirty="0"/>
              <a:t>Upping the Vibe of Foods</a:t>
            </a:r>
          </a:p>
          <a:p>
            <a:r>
              <a:rPr lang="en-US" dirty="0"/>
              <a:t>Cooking with Charged Waters</a:t>
            </a:r>
          </a:p>
          <a:p>
            <a:r>
              <a:rPr lang="en-US" dirty="0"/>
              <a:t>Adding Superfoods and Super Herbs to foods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990600"/>
            <a:ext cx="975106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Cosmic Nutrition – How can we nourish our Divine Blueprint the way it is meant to be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*******With Frequencies and Infusions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9012" y="3124200"/>
            <a:ext cx="9751060" cy="4572000"/>
          </a:xfrm>
        </p:spPr>
        <p:txBody>
          <a:bodyPr>
            <a:normAutofit/>
          </a:bodyPr>
          <a:lstStyle/>
          <a:p>
            <a:r>
              <a:rPr lang="en-US" dirty="0"/>
              <a:t>Food Frequency Numbers </a:t>
            </a:r>
          </a:p>
          <a:p>
            <a:r>
              <a:rPr lang="en-US" dirty="0"/>
              <a:t>Positive words on Food jars</a:t>
            </a:r>
          </a:p>
          <a:p>
            <a:r>
              <a:rPr lang="en-US" dirty="0"/>
              <a:t>      (angry bee honey …</a:t>
            </a:r>
            <a:r>
              <a:rPr lang="en-US" dirty="0" err="1"/>
              <a:t>no,no,no</a:t>
            </a:r>
            <a:r>
              <a:rPr lang="en-US" dirty="0"/>
              <a:t>)</a:t>
            </a:r>
          </a:p>
          <a:p>
            <a:r>
              <a:rPr lang="en-US" dirty="0"/>
              <a:t>Colors of jars </a:t>
            </a:r>
          </a:p>
          <a:p>
            <a:r>
              <a:rPr lang="en-US" dirty="0"/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Nutrition – How can we nourish our Divine Blueprint the way it is meant to be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751060" cy="4572000"/>
          </a:xfrm>
        </p:spPr>
        <p:txBody>
          <a:bodyPr>
            <a:normAutofit/>
          </a:bodyPr>
          <a:lstStyle/>
          <a:p>
            <a:r>
              <a:rPr lang="en-US" dirty="0"/>
              <a:t>Waters – Infused with frequency</a:t>
            </a:r>
          </a:p>
          <a:p>
            <a:r>
              <a:rPr lang="en-US" dirty="0"/>
              <a:t>Use Frequency Numbers </a:t>
            </a:r>
          </a:p>
          <a:p>
            <a:r>
              <a:rPr lang="en-US" dirty="0"/>
              <a:t> Use my custom water videos</a:t>
            </a:r>
          </a:p>
          <a:p>
            <a:r>
              <a:rPr lang="en-US" dirty="0"/>
              <a:t>           blank slate, prepare, charge water</a:t>
            </a:r>
          </a:p>
          <a:p>
            <a:r>
              <a:rPr lang="en-US" dirty="0"/>
              <a:t>Colors of Foods / Colors of Chakras</a:t>
            </a:r>
          </a:p>
          <a:p>
            <a:r>
              <a:rPr lang="en-US" dirty="0"/>
              <a:t>             each color is a different nutrient</a:t>
            </a:r>
          </a:p>
        </p:txBody>
      </p:sp>
    </p:spTree>
    <p:extLst>
      <p:ext uri="{BB962C8B-B14F-4D97-AF65-F5344CB8AC3E}">
        <p14:creationId xmlns:p14="http://schemas.microsoft.com/office/powerpoint/2010/main" val="32171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I show a crop circle to explain </a:t>
            </a:r>
            <a:br>
              <a:rPr lang="en-US" dirty="0"/>
            </a:br>
            <a:r>
              <a:rPr lang="en-US" dirty="0"/>
              <a:t>Nourishing the Multidimensional Body in 9D???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 circle</a:t>
            </a:r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15A8D-B8B4-4F92-8E33-69B260DEF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2094993"/>
            <a:ext cx="2438400" cy="4134140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Nourishing 9D Logo</a:t>
            </a:r>
          </a:p>
        </p:txBody>
      </p:sp>
      <p:pic>
        <p:nvPicPr>
          <p:cNvPr id="8" name="Content Placeholder 7" descr="A picture containing logo, company name&#10;&#10;Description automatically generated">
            <a:extLst>
              <a:ext uri="{FF2B5EF4-FFF2-40B4-BE49-F238E27FC236}">
                <a16:creationId xmlns:a16="http://schemas.microsoft.com/office/drawing/2014/main" id="{E7F409CD-CCAE-402D-AA0D-FFC823A1DB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57" y="2413000"/>
            <a:ext cx="4484324" cy="3759200"/>
          </a:xfrm>
        </p:spPr>
      </p:pic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270</TotalTime>
  <Words>971</Words>
  <Application>Microsoft Office PowerPoint</Application>
  <PresentationFormat>Custom</PresentationFormat>
  <Paragraphs>140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Constantia</vt:lpstr>
      <vt:lpstr>Cooking 16x9</vt:lpstr>
      <vt:lpstr>Nutritional Energetics is MORE than just Food</vt:lpstr>
      <vt:lpstr>Nourishing your Multidimensional Body</vt:lpstr>
      <vt:lpstr>Let’s Connect with Reset Breath /Quiet Touch</vt:lpstr>
      <vt:lpstr>How do we know this is so? some people are Breatharians</vt:lpstr>
      <vt:lpstr>Why care about a “Cosmic - Quantum Nutrition”??</vt:lpstr>
      <vt:lpstr>How can we have a “Cosmic Kitchen”</vt:lpstr>
      <vt:lpstr>Cosmic Nutrition – How can we nourish our Divine Blueprint the way it is meant to be   *******With Frequencies and Infusions</vt:lpstr>
      <vt:lpstr>Cosmic Nutrition – How can we nourish our Divine Blueprint the way it is meant to be</vt:lpstr>
      <vt:lpstr>Why do I show a crop circle to explain  Nourishing the Multidimensional Body in 9D???</vt:lpstr>
      <vt:lpstr>1-9 D Quicky via “Dimensions”</vt:lpstr>
      <vt:lpstr>Why do I show a crop circle to explain  Nourishing the Multidimensional Body in 9D???</vt:lpstr>
      <vt:lpstr>1-9 D Quicky</vt:lpstr>
      <vt:lpstr>Why do I show a crop circle to explain  Nourishing (in) 9D???</vt:lpstr>
      <vt:lpstr>Our Energies and Frequencies:  Energy   INCOME                 is energy / frequency coming “in”  Energy  Management            How is your body using it  Energy  Output                      How is your body expressing it                                                    Is it “producing” Life Force </vt:lpstr>
      <vt:lpstr>PowerPoint Presentation</vt:lpstr>
      <vt:lpstr>PowerPoint Presentation</vt:lpstr>
      <vt:lpstr>Example….</vt:lpstr>
      <vt:lpstr>PowerPoint Presentation</vt:lpstr>
      <vt:lpstr>PowerPoint Presentation</vt:lpstr>
      <vt:lpstr>PowerPoint Presentation</vt:lpstr>
      <vt:lpstr>Water   store in this …………………..not this</vt:lpstr>
      <vt:lpstr>Water Charging</vt:lpstr>
      <vt:lpstr>Upping the Vibe of Food</vt:lpstr>
      <vt:lpstr>What to expect in a Session with VP</vt:lpstr>
      <vt:lpstr>BioPhotons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 Energetics is MORE than just Food</dc:title>
  <dc:creator>Cathy Hohmeyer</dc:creator>
  <cp:lastModifiedBy>Lake Clear Lodge and Retreat</cp:lastModifiedBy>
  <cp:revision>18</cp:revision>
  <dcterms:created xsi:type="dcterms:W3CDTF">2020-10-28T21:23:06Z</dcterms:created>
  <dcterms:modified xsi:type="dcterms:W3CDTF">2022-05-07T04:46:04Z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